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57" r:id="rId54"/>
    <p:sldId id="356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52" r:id="rId82"/>
    <p:sldId id="353" r:id="rId83"/>
    <p:sldId id="354" r:id="rId84"/>
    <p:sldId id="355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57"/>
            <p14:sldId id="356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03" autoAdjust="0"/>
  </p:normalViewPr>
  <p:slideViewPr>
    <p:cSldViewPr snapToGrid="0">
      <p:cViewPr varScale="1">
        <p:scale>
          <a:sx n="134" d="100"/>
          <a:sy n="134" d="100"/>
        </p:scale>
        <p:origin x="12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Hairpin_clip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D43EEF-F214-EBE1-F3E5-3545BA7EFB12}"/>
              </a:ext>
            </a:extLst>
          </p:cNvPr>
          <p:cNvGrpSpPr/>
          <p:nvPr/>
        </p:nvGrpSpPr>
        <p:grpSpPr>
          <a:xfrm>
            <a:off x="1995335" y="1162492"/>
            <a:ext cx="5401056" cy="1949303"/>
            <a:chOff x="1995335" y="1162492"/>
            <a:chExt cx="5401056" cy="194930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0" b="37998"/>
            <a:stretch/>
          </p:blipFill>
          <p:spPr>
            <a:xfrm>
              <a:off x="1995335" y="1162492"/>
              <a:ext cx="5401056" cy="1949303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2347667" y="1429646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DD98AC-150B-0086-57BA-AAFFAA4DBDEE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94386A-04BB-AD10-E33A-447C18A9B70F}"/>
              </a:ext>
            </a:extLst>
          </p:cNvPr>
          <p:cNvSpPr/>
          <p:nvPr/>
        </p:nvSpPr>
        <p:spPr>
          <a:xfrm>
            <a:off x="590966" y="5256570"/>
            <a:ext cx="5878845" cy="5107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image: Wikimedia Commons:</a:t>
            </a:r>
          </a:p>
          <a:p>
            <a:r>
              <a:rPr lang="en-US" sz="1200">
                <a:solidFill>
                  <a:schemeClr val="tx1"/>
                </a:solidFill>
              </a:rPr>
              <a:t>Hairpin </a:t>
            </a:r>
            <a:r>
              <a:rPr lang="en-US" sz="1200" dirty="0">
                <a:solidFill>
                  <a:schemeClr val="tx1"/>
                </a:solidFill>
              </a:rPr>
              <a:t>clip,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https://commons.wikimedia.org/wiki/File:Hairpin_clip</a:t>
            </a:r>
            <a:r>
              <a:rPr lang="en-US" sz="1200">
                <a:solidFill>
                  <a:schemeClr val="tx1"/>
                </a:solidFill>
                <a:hlinkClick r:id="rId4"/>
              </a:rPr>
              <a:t>.png</a:t>
            </a:r>
            <a:r>
              <a:rPr lang="en-US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6036200" y="2620269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4849159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10739799" y="5553499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10997893" y="5737855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10684494" y="5092611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895" y="4584111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87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3101</Words>
  <Application>Microsoft Office PowerPoint</Application>
  <PresentationFormat>Breitbild</PresentationFormat>
  <Paragraphs>819</Paragraphs>
  <Slides>91</Slides>
  <Notes>24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91</vt:i4>
      </vt:variant>
    </vt:vector>
  </HeadingPairs>
  <TitlesOfParts>
    <vt:vector size="102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105</cp:revision>
  <dcterms:created xsi:type="dcterms:W3CDTF">2022-04-27T08:20:35Z</dcterms:created>
  <dcterms:modified xsi:type="dcterms:W3CDTF">2024-02-01T17:09:14Z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